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E2E51-6B1B-968E-E1DA-679980D5F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E2A821-90E4-2EBD-1DCB-CC1F92F332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6B33D-021D-C29F-DD0E-B6B12315F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06030-3EF0-E139-222F-A68A81B23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DDBB8-AA89-3FC9-D8BA-0D3F21FAD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821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FA437-A27B-FB22-EB1C-3A635D43E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FFEA28-AE4D-7CF6-8141-21D0104876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CCF5A-199E-35BF-20CB-C967EFDC6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3FAE4-A7E4-1F11-65F8-930F224D3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4D6C6-5CA0-8B21-2B6D-008EC938D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77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1BE513-6378-9B48-B708-5A3ED7CE37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DE18C6-A97C-9BBD-24C4-0DCD2FEEE8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1C1B6-FA1A-F866-D7E8-E23C8DF43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F7BAC-7F77-6F3A-6641-682514CB2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6EB98-11C2-808C-040C-C994EF7DC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9339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55C89-54E5-9ADD-BB41-02704A064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8218C-F3FD-FE4E-D316-0FEBEEEE8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AAF29-0B72-5CCA-9D05-917B418BD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AD30B-309C-78D4-7F1C-2D0199C61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284AF4-9178-2674-A07F-5CCF4BCA0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2317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752E9-69A2-A729-4531-6AFBD2BE5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3F1B7-9F28-4DBE-7FD0-035F55799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F6EDC-460E-041C-00F2-34712E6E2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33E1F-2F77-590A-A6E8-2C4D8A82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6945F-C201-62FC-FCE9-60A7919D1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9093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0841-C9E1-B06F-C93D-464967354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8D24E-8502-0591-9743-915275DC39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91158B-700B-0862-24D4-125A4715C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00128D-E98A-2669-CCC9-19B51F2E5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E616B9-73F4-B54A-60C2-88A914EBF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77F3C6-BDC0-71D2-CF53-EDA8990F6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476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E251E-94A4-186B-5CEB-B8ED37E99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9BD21-D451-B4F7-6E18-4898D0008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A8C908-6ABD-4768-3D7D-5D48FF08E3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19A193-9412-7BCF-FAFF-438B9987DD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BC3BD4-1122-9A2D-9BB6-B05D093FE2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979599-8BFE-EE8B-59A1-5C22A478C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C15C67-9FA5-82CF-D20A-8562F5FBF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A48003-8FE4-DE4B-76EE-E679082EF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7261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AB71D-869E-1DB4-4B11-B8B28B4B1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FE56D2-55E5-6571-389C-18357137B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4BB08B-67F3-20D4-79FB-E50FFA640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1BF96D-782D-8870-E7BE-3D707E492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747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88E26E-1FD6-CACC-BAAC-609D22FAD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0CB050-C415-1B84-C635-F2A25229D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82125-C729-6534-CBE3-B6417F63D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4439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912F8-B327-995C-8C91-F0C94CEC4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76B18-88C3-5EB8-FA6C-3B4BEA623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B2BE5-18CE-B792-9D8D-5BBB146F3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A3FF9F-A063-5302-96AB-5D25CF8F6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6AD1B-CF9F-2765-9D5B-917D431B4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35025-76AC-8088-A91F-DCBC783D3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3121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99E74-F669-4344-B323-B4F207526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22AE15-773F-539C-301B-922B63DDEA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25BDF4-DF2A-314A-89EB-57D55E5C3E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AF8E0C-3EAB-CBB2-429F-CB8EBBBA4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0C0884-0CA9-CEBD-CC47-C4CA6C688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7FBDF-428D-43EC-2AC0-F6A103784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896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8DDFAF-F6EB-1A5E-52EF-34681B347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3123C-2E0E-8BFE-DE64-3BC4B35F9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53D49-4A53-FE7D-5BE5-482870285A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E6FE4-F8EB-4964-BFC2-9709EFC1F63F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E69DF-7AF4-AFEF-C9E0-E88D124F58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15A53-62F6-D6AB-3F02-9C6CF250E5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B983C-75C4-4157-8345-C88AE448CF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6444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EFA880-0D37-58ED-DB77-9A8B3C322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6" y="32863"/>
            <a:ext cx="12022228" cy="67922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35C78E-3EAA-0EC9-89ED-FE5EE14A91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86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49A46-CAA8-BC3B-4469-EBAE8E164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6EA629-F2F4-985B-C829-16959A5C14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3" y="42390"/>
            <a:ext cx="12031754" cy="6773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5B8950-35ED-5FC9-9AB5-E36A10465F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331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46413-81DF-3A04-7203-42F0652081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6241BE-2D20-E76A-707E-B0EE7502BC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6" y="51916"/>
            <a:ext cx="12022228" cy="67541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0251F1-F599-3D30-7AEF-27B9FE4F5A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677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87CCD-4336-33D7-356A-BEE32E31C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63206E-094E-24B6-BFC7-BC2FD6B2FE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75" y="28100"/>
            <a:ext cx="11993649" cy="68017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E4C70A-51C3-08D3-5E2C-CF0A32F499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01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43C368-804E-1223-3AC5-94E01856C6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2A3498-91D0-27FF-C94B-BF4673627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2" y="42390"/>
            <a:ext cx="12003175" cy="6773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226E7CE-14F7-BDF4-75FC-842DD0047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462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F4E4CC-36B2-8D01-8542-572B23165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B7CAD4-80DA-63CA-0456-8CF2210C4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3" y="47153"/>
            <a:ext cx="12031754" cy="67636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33C598-9AA1-5B19-384F-19CF15390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828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5247A-1515-989D-E099-7D7519D3B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B0B16C-B6EA-E3AE-7145-0698B1322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6" y="37626"/>
            <a:ext cx="12050807" cy="678274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1E4366-1EBA-05AA-C235-75B3BC8AB1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418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80B09F-D18F-82E2-0919-768CBC7D1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485659-5BBD-A086-9228-C5503E144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2" y="42390"/>
            <a:ext cx="12003175" cy="6773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6F968A-2366-590A-81EF-54F821827A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574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C21C6-CBB7-B401-76EC-4307068BE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38F00A-6357-E8B5-0444-1572DF603D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9" y="28100"/>
            <a:ext cx="11984122" cy="68017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1409B-1020-437D-F1B1-E49460BBF0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540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A3EC0-B9AF-067B-40AD-7A1D84929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F7DD04-223B-5D3D-164E-6DBFDB1F8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6" y="32863"/>
            <a:ext cx="12022228" cy="67922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9632FA-52B1-1865-5374-F609F27D4A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424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0B7B8-BBCA-6029-E0FA-479C067CD1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54A340-6910-B287-3003-E965668BE7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75" y="47153"/>
            <a:ext cx="11993649" cy="67636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979633-4195-6B18-2943-0AA49807D0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966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C7B6B5-EB39-46E1-61AF-E15E750E1D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54ECDA-AC0F-43AE-C84F-C97CFD68A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2" y="28100"/>
            <a:ext cx="12003175" cy="68017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AEB2275-44DC-2DE3-23F9-D52D52E182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344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C2398-AC51-0EF2-A0A8-59EAB380A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A13514-0CAE-29A2-EE13-5C44F0693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12" y="66205"/>
            <a:ext cx="12003175" cy="67255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3AFEB6-79FF-F75C-6A01-2D9D658412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206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A7CA2F-9AC2-E988-3A72-D8E876BC9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BDCBF1-FA19-E6E3-2A67-1600A0D46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3" y="56679"/>
            <a:ext cx="12031754" cy="67446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1B4AB7-3174-0E5E-ED1D-EAF10DCF34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947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F554EB-BD0D-F602-7DD6-D61BDA9DB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255DE-BB17-29B5-718D-358130A69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6" y="47153"/>
            <a:ext cx="12050807" cy="67636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9F15E6-92E0-B5E4-6C66-9F6C95D2BB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" t="33169"/>
          <a:stretch>
            <a:fillRect/>
          </a:stretch>
        </p:blipFill>
        <p:spPr>
          <a:xfrm>
            <a:off x="0" y="6194322"/>
            <a:ext cx="2918305" cy="6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34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Mayank Kumar</dc:creator>
  <cp:lastModifiedBy>Mayank Kumar</cp:lastModifiedBy>
  <cp:revision>2</cp:revision>
  <dcterms:created xsi:type="dcterms:W3CDTF">2026-01-06T14:11:31Z</dcterms:created>
  <dcterms:modified xsi:type="dcterms:W3CDTF">2026-01-06T14:31:56Z</dcterms:modified>
</cp:coreProperties>
</file>

<file path=docProps/thumbnail.jpeg>
</file>